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9900"/>
    <a:srgbClr val="4C9B8A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3"/>
    <p:restoredTop sz="73663"/>
  </p:normalViewPr>
  <p:slideViewPr>
    <p:cSldViewPr snapToGrid="0">
      <p:cViewPr varScale="1">
        <p:scale>
          <a:sx n="92" d="100"/>
          <a:sy n="92" d="100"/>
        </p:scale>
        <p:origin x="1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601AE-409B-E847-A5E0-AC3706D8F17F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61D7D-A62F-2C46-852F-A320DD0CF0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525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Wie zijn beleidsmakers? Middenveld? Landbouwers? Restaurateurs? Ondernemers? Burgers?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1D7D-A62F-2C46-852F-A320DD0CF01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547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1D7D-A62F-2C46-852F-A320DD0CF01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4251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1D7D-A62F-2C46-852F-A320DD0CF01F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020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1D7D-A62F-2C46-852F-A320DD0CF01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227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1D7D-A62F-2C46-852F-A320DD0CF01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715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1D7D-A62F-2C46-852F-A320DD0CF01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250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1D7D-A62F-2C46-852F-A320DD0CF01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4037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1D7D-A62F-2C46-852F-A320DD0CF01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867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2A747-D8B3-91A0-1EED-6B891A9E3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3120DA6-3A93-F24C-CA84-B97BE04A2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A10EC6-A1F9-80B3-DBA3-BA671327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660DE1-2968-E148-FB3D-C0919740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34C120-A04A-2E1D-EC63-A7AF32BB9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728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54663-9750-E20C-BFC7-AA2B37A5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EB3302B-4225-9D72-4099-5D61803FB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5400EF-FF46-782C-B856-DD9DC598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45536C-8176-54C9-D982-31EFD28D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53848F-7AC3-B55D-26C5-0866B14E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709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1F92EEA-4BE2-5280-EC99-93FDF29B52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4A9D17-2102-D8A7-4401-EE360192E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0D5282-5B7A-7E83-DE92-A5799B52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B946F9-3B5B-5F52-07A7-1C208F6C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56CF42-A3F3-5048-D56F-0A766B41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042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429EC-C6DB-6131-1534-2ACB8B45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6208F7-DA64-09F4-D4C8-0C3609665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2B00-6657-D136-9390-A8C9A003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23B3E9-98AE-A0ED-F8AE-EDBB70F7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D40EE9-E226-04A2-625D-02C141B5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137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F9270-6367-80A6-50C4-73174E7D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D19275-53EB-1FF1-4D05-A1A8922D0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1EA374-7D75-1796-5322-2A68A34CF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C3D993-8750-8B9A-9388-30A1BE94F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D2C536-EAB2-4154-C5AE-1CD434E7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61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35F4C-A173-6881-0324-EED7CC0E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75933B-430C-7205-617A-A5A99BF5E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920D61-316B-3AF7-F727-DC2DBF685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B9C437-D9AB-7310-049F-F566CAEB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4A6706-2FEE-6DC0-4878-8648056F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3DB144-4DAA-DF65-D2F3-56BB8241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293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40FE52-123B-83E0-81D7-12682E0A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B6DD4D-F2D5-E38B-114B-61978EBE9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3A069F-2169-642A-8CD4-B51EF7454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1CD7B0-BED9-DD54-CCE6-2194C4074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79A8B47-C529-4786-D877-3BEFAEC69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67EC951-BD66-7FEE-672A-4D1A4674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8C44472-BF77-2C79-4F6D-840E8A5B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567BF3C-6B60-2C04-2DBB-D5594D85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148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E67AE-353C-B87F-6F3B-030B1D127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84B864-5280-EDFF-875E-AF4765A6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B23B5E4-8215-BCA1-CFF4-939FD7242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496E0D-7CAF-EA0D-0589-65AC756E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970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6666F1-949E-692D-0B14-165CE0FB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E47AF38-2EBE-9330-7503-9BD7D3B2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9FDEB1-83DA-3B6F-10A4-121DA84F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49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58C2C-672F-BFA6-458B-2F644A88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28397E-1B62-6886-430E-E3D9BB6D3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317AE2-B195-0B16-6C7E-A9C6DBE7F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FBB21B-048D-5E75-7100-B5F75BD2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FC634D-023C-1594-A04D-CDBE680AA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861278-0581-A8D4-FCAE-A61499FE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741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20CD3-9BE8-BC6B-FB9C-4485FD75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3378B4-9E88-3F76-7D5C-2BB11ED3A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0B0100-51D3-9718-0036-146786025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03C397-153D-D41B-AAF9-EE3AECC7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B14811-A3A9-2EDC-A07C-EEEA6F9C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05FBB8-D9AB-F6F5-6938-E4CB20B7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868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497EACC-15CC-5374-814A-59E89BA6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4FB28E-EC1A-B81C-E78A-B650D70B6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35912C-959D-8232-88A2-92985CBEA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69840-23D2-DB4C-B169-D50977A4FC78}" type="datetimeFigureOut">
              <a:rPr lang="nl-BE" smtClean="0"/>
              <a:t>11/05/2025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351746-2FFF-D70C-835C-D8A00ACB9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B07277-E5AE-6540-E338-B5F0239AD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78B43-3C1B-DB40-B100-0FAE42132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330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E99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9B8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9B8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9B8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9B8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9B8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60D94-8151-2C64-7785-B69B762709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Wat is een voedselstrategie?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56B4B4-8223-D59E-6FE4-6DE497EB05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waarom &amp; hoe er mee aan de slag te gaan</a:t>
            </a:r>
          </a:p>
          <a:p>
            <a:r>
              <a:rPr lang="nl-BE" dirty="0"/>
              <a:t>Thibault Lejeune </a:t>
            </a:r>
            <a:br>
              <a:rPr lang="nl-BE" dirty="0"/>
            </a:br>
            <a:r>
              <a:rPr lang="nl-BE" dirty="0"/>
              <a:t>(Coördinator Brugs Food Lab &amp; onderzoeker </a:t>
            </a:r>
            <a:r>
              <a:rPr lang="nl-BE" dirty="0">
                <a:solidFill>
                  <a:srgbClr val="EE9900"/>
                </a:solidFill>
              </a:rPr>
              <a:t>Arteveldehogeschool</a:t>
            </a:r>
            <a:r>
              <a:rPr lang="nl-BE" dirty="0"/>
              <a:t>)</a:t>
            </a:r>
            <a:br>
              <a:rPr lang="nl-BE" dirty="0"/>
            </a:br>
            <a:r>
              <a:rPr lang="nl-BE" dirty="0"/>
              <a:t>-</a:t>
            </a:r>
            <a:br>
              <a:rPr lang="nl-BE" dirty="0"/>
            </a:br>
            <a:r>
              <a:rPr lang="nl-BE" dirty="0"/>
              <a:t>12 mei, Tielt</a:t>
            </a:r>
          </a:p>
        </p:txBody>
      </p:sp>
    </p:spTree>
    <p:extLst>
      <p:ext uri="{BB962C8B-B14F-4D97-AF65-F5344CB8AC3E}">
        <p14:creationId xmlns:p14="http://schemas.microsoft.com/office/powerpoint/2010/main" val="96674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406EF-4275-AEE8-D066-7BEB43168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38DE21-AE0B-2E3F-E42C-1507CA10A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EE9900"/>
                </a:solidFill>
              </a:rPr>
              <a:t>Behoefte aan een </a:t>
            </a:r>
            <a:r>
              <a:rPr lang="nl-BE" dirty="0"/>
              <a:t>gezonder, duurzamer, eerlijker, </a:t>
            </a:r>
            <a:r>
              <a:rPr lang="nl-BE" dirty="0">
                <a:solidFill>
                  <a:srgbClr val="EE9900"/>
                </a:solidFill>
              </a:rPr>
              <a:t>ander,… voedselsysteem</a:t>
            </a:r>
            <a:r>
              <a:rPr lang="nl-BE" dirty="0"/>
              <a:t>: landbouwers onder druk, overmaat aan ongezonde voeding in onze omgevingen, 1/3</a:t>
            </a:r>
            <a:r>
              <a:rPr lang="nl-BE" baseline="30000" dirty="0"/>
              <a:t>e</a:t>
            </a:r>
            <a:r>
              <a:rPr lang="nl-BE" dirty="0"/>
              <a:t> van geproduceerd voedsel geraakt verspilt, ..</a:t>
            </a:r>
          </a:p>
          <a:p>
            <a:r>
              <a:rPr lang="nl-BE" dirty="0"/>
              <a:t>Voeding raakt </a:t>
            </a:r>
            <a:r>
              <a:rPr lang="nl-BE" dirty="0">
                <a:solidFill>
                  <a:srgbClr val="EE9900"/>
                </a:solidFill>
              </a:rPr>
              <a:t>veel</a:t>
            </a:r>
            <a:r>
              <a:rPr lang="nl-BE" dirty="0"/>
              <a:t> andere </a:t>
            </a:r>
            <a:r>
              <a:rPr lang="nl-BE" dirty="0">
                <a:solidFill>
                  <a:srgbClr val="EE9900"/>
                </a:solidFill>
              </a:rPr>
              <a:t>thema’s</a:t>
            </a:r>
            <a:r>
              <a:rPr lang="nl-BE" dirty="0"/>
              <a:t>: gezondheid, landbouw, milieu,  armoede, open ruimte, educatie, …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Wat kan een voedselstrategie betekenen?</a:t>
            </a:r>
          </a:p>
        </p:txBody>
      </p:sp>
      <p:pic>
        <p:nvPicPr>
          <p:cNvPr id="1026" name="Picture 2" descr="Boze Vlaamse boeren zullen ook in Vlaanderen hele week protesteren:  belangrijke verkeersassen worden geblokkeerd | Binnenland | hln.be">
            <a:extLst>
              <a:ext uri="{FF2B5EF4-FFF2-40B4-BE49-F238E27FC236}">
                <a16:creationId xmlns:a16="http://schemas.microsoft.com/office/drawing/2014/main" id="{A6FCF6C9-6B87-0AE4-5667-1C73CAF0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95" y="863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laanderen wordt steeds meer één groot 'voedselmoeras' | De Standaard">
            <a:extLst>
              <a:ext uri="{FF2B5EF4-FFF2-40B4-BE49-F238E27FC236}">
                <a16:creationId xmlns:a16="http://schemas.microsoft.com/office/drawing/2014/main" id="{DB5EC0B4-5D1A-8284-7EAD-D9AF367D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7" y="-86348"/>
            <a:ext cx="1012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977F4A70-C62F-B37C-8E8D-A8BB09710F54}"/>
              </a:ext>
            </a:extLst>
          </p:cNvPr>
          <p:cNvGrpSpPr/>
          <p:nvPr/>
        </p:nvGrpSpPr>
        <p:grpSpPr>
          <a:xfrm>
            <a:off x="281708" y="218893"/>
            <a:ext cx="10288587" cy="6858000"/>
            <a:chOff x="950913" y="0"/>
            <a:chExt cx="10288587" cy="6858000"/>
          </a:xfrm>
        </p:grpSpPr>
        <p:pic>
          <p:nvPicPr>
            <p:cNvPr id="1030" name="Picture 6" descr="Sarah (13): 'Soms krijg ik een boterham van een vriendin.' Wat zit er in de  brooddozen van de Gentse scholieren? | De Morgen">
              <a:extLst>
                <a:ext uri="{FF2B5EF4-FFF2-40B4-BE49-F238E27FC236}">
                  <a16:creationId xmlns:a16="http://schemas.microsoft.com/office/drawing/2014/main" id="{1BEA56E4-DE00-94DC-0064-9E1EB2C01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913" y="0"/>
              <a:ext cx="1028858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149780EE-17D2-053B-5AAF-70559CDDC07C}"/>
                </a:ext>
              </a:extLst>
            </p:cNvPr>
            <p:cNvSpPr txBox="1"/>
            <p:nvPr/>
          </p:nvSpPr>
          <p:spPr>
            <a:xfrm>
              <a:off x="1070517" y="6423102"/>
              <a:ext cx="5025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/>
                <a:t>Lieve Blancquaert</a:t>
              </a:r>
            </a:p>
          </p:txBody>
        </p:sp>
      </p:grpSp>
      <p:pic>
        <p:nvPicPr>
          <p:cNvPr id="1032" name="Picture 8" descr="Voedselverspilling bestrijden: wat zijn de EU-maatregelen? | Onderwerpen |  Europees Parlement">
            <a:extLst>
              <a:ext uri="{FF2B5EF4-FFF2-40B4-BE49-F238E27FC236}">
                <a16:creationId xmlns:a16="http://schemas.microsoft.com/office/drawing/2014/main" id="{69E962D4-0796-24D3-F722-F96D6D83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42" y="-242896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82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6C644-8D90-DC79-00B8-0BFC1CC3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Voedselstrategie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EB23E7-8A22-E3BC-07CC-217ED1748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Samenhangend beleid over voeding dat al die andere thema’s kan raken</a:t>
            </a:r>
          </a:p>
          <a:p>
            <a:pPr lvl="1"/>
            <a:r>
              <a:rPr lang="nl-BE" dirty="0"/>
              <a:t>Focus op gezondheid, klimaat, ruimtelijke ordening, educatie en meer</a:t>
            </a:r>
          </a:p>
          <a:p>
            <a:r>
              <a:rPr lang="nl-BE" dirty="0"/>
              <a:t>Lokale besturen, burgers, bedrijven, middenveld, … hebben een rol te spelen </a:t>
            </a:r>
          </a:p>
          <a:p>
            <a:pPr marL="0" indent="0">
              <a:buNone/>
            </a:pPr>
            <a:r>
              <a:rPr lang="nl-BE" dirty="0">
                <a:sym typeface="Wingdings" pitchFamily="2" charset="2"/>
              </a:rPr>
              <a:t> </a:t>
            </a:r>
            <a:r>
              <a:rPr lang="nl-BE" dirty="0"/>
              <a:t>Een lokale voedselstrategie kan o.a. vorm en richting geven aan keuzes en rollen van deze types actoren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1761A-C921-47CD-F17C-B901B741E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56" y="-33870"/>
            <a:ext cx="10770219" cy="68918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F5A1BB-8DC9-EA0A-A395-486EA0FBA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81" y="-191864"/>
            <a:ext cx="5214763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9A815FF-E225-9190-8E7C-41E6ADD2E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576" y="-18603"/>
            <a:ext cx="7772400" cy="651147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E134ABA-10D4-E6F3-B926-3DEC74179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4" y="1236435"/>
            <a:ext cx="13765766" cy="30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B5746-9785-F5E1-0CC7-BC864D310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C5605F-B2B1-01B3-9AA5-ECA522767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Hefbomen zoeken</a:t>
            </a:r>
          </a:p>
          <a:p>
            <a:pPr>
              <a:buFont typeface="Wingdings" pitchFamily="2" charset="2"/>
              <a:buChar char="à"/>
            </a:pPr>
            <a:endParaRPr lang="nl-BE" dirty="0">
              <a:sym typeface="Wingdings" pitchFamily="2" charset="2"/>
            </a:endParaRPr>
          </a:p>
          <a:p>
            <a:r>
              <a:rPr lang="nl-BE" dirty="0">
                <a:sym typeface="Wingdings" pitchFamily="2" charset="2"/>
              </a:rPr>
              <a:t>VVSG </a:t>
            </a:r>
            <a:r>
              <a:rPr lang="nl-BE" dirty="0">
                <a:solidFill>
                  <a:srgbClr val="EE9900"/>
                </a:solidFill>
                <a:sym typeface="Wingdings" pitchFamily="2" charset="2"/>
              </a:rPr>
              <a:t>engagementsverklaring</a:t>
            </a:r>
            <a:r>
              <a:rPr lang="nl-BE" dirty="0">
                <a:sym typeface="Wingdings" pitchFamily="2" charset="2"/>
              </a:rPr>
              <a:t> (over domeinen heen, lokale actoren betrekken, aanbestedingen, participatie, stdslandbouw, voedseloverschotten, intergemeentelijk, kwestbaarsten)</a:t>
            </a:r>
          </a:p>
          <a:p>
            <a:r>
              <a:rPr lang="nl-BE" dirty="0">
                <a:sym typeface="Wingdings" pitchFamily="2" charset="2"/>
              </a:rPr>
              <a:t>SDG’s (vaak lokaal mondiaal beleid)</a:t>
            </a:r>
          </a:p>
          <a:p>
            <a:r>
              <a:rPr lang="nl-BE" dirty="0">
                <a:sym typeface="Wingdings" pitchFamily="2" charset="2"/>
              </a:rPr>
              <a:t>Via bestaand beleid in landbouw, sociaal beleid, scholen, welzijn, …</a:t>
            </a:r>
          </a:p>
          <a:p>
            <a:endParaRPr lang="nl-BE" dirty="0">
              <a:sym typeface="Wingdings" pitchFamily="2" charset="2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B3FE882-4480-CF8D-931E-E68067AB0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960" y="-110837"/>
            <a:ext cx="4864894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7C25B2B-B70E-0B01-BF1F-3AA2AA57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02" y="110837"/>
            <a:ext cx="7834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0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Wortel En Stok Beloning Straf Concept, Beloning, Karakter, Straf Afbeelding  PNG Met Transparante Achtergrond Gratis">
            <a:extLst>
              <a:ext uri="{FF2B5EF4-FFF2-40B4-BE49-F238E27FC236}">
                <a16:creationId xmlns:a16="http://schemas.microsoft.com/office/drawing/2014/main" id="{1441154A-FCC9-CF64-89A7-E01E2C5B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19" y="-50181"/>
            <a:ext cx="6958362" cy="69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67FFAF-A0F1-675D-CE3B-0A62F5DF6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C3E9C5-5612-F521-15A4-1F6B1928D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Duurzame aanbestedingen, ruimtelijke vergunningen, bestemmingsplannen, …</a:t>
            </a:r>
          </a:p>
          <a:p>
            <a:r>
              <a:rPr lang="nl-BE" dirty="0"/>
              <a:t>Initiërende rol bv voedseloverschottenplatform (foodsavers), Gentse voedselraad (pioniersbudget), …</a:t>
            </a:r>
          </a:p>
          <a:p>
            <a:r>
              <a:rPr lang="nl-BE" dirty="0"/>
              <a:t>Gedragsverandering </a:t>
            </a:r>
          </a:p>
        </p:txBody>
      </p:sp>
      <p:pic>
        <p:nvPicPr>
          <p:cNvPr id="2054" name="Picture 6" descr="Home - ProVeg Belgium">
            <a:extLst>
              <a:ext uri="{FF2B5EF4-FFF2-40B4-BE49-F238E27FC236}">
                <a16:creationId xmlns:a16="http://schemas.microsoft.com/office/drawing/2014/main" id="{17B5C70C-85E5-5B27-731A-A44825D3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6810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BEB1EBA-EEAC-B8FC-D4FF-ED95E9FEC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114" y="501340"/>
            <a:ext cx="9761518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99C72B-EA0D-63D6-BB21-41BFCE1AA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92" y="0"/>
            <a:ext cx="12717490" cy="63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7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80A04-2687-CA40-A9E8-713817A43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 beginnen? thematisch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6DC4D5-4002-EAD2-5A81-8266ACFB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Thema’s waar al energie is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Foodsavers mid-west-Vlaanderen</a:t>
            </a:r>
          </a:p>
          <a:p>
            <a:pPr>
              <a:buFont typeface="Wingdings" pitchFamily="2" charset="2"/>
              <a:buChar char="à"/>
            </a:pPr>
            <a:r>
              <a:rPr lang="nl-BE" dirty="0"/>
              <a:t>Voedselbedeling Sint-Vincentius?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Relevante thema’s/context voor Tielt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 Veel lege brooddozen? Brooddoosnodig/schoolfood4change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 Veel landbouwers? Korte keten toolkit Inagro/Prov. West-Vlaanderen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Wekelijkse boerenmarkt? Met lokale landbouwers</a:t>
            </a:r>
          </a:p>
          <a:p>
            <a:pPr>
              <a:buFont typeface="Wingdings" pitchFamily="2" charset="2"/>
              <a:buChar char="à"/>
            </a:pPr>
            <a:endParaRPr lang="nl-BE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nl-BE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232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6C9C1-1FA9-120D-5C6B-138370DB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 beginnen? actoren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CEBE3F-8CDD-0699-55AA-857065DAA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Leer je voedselsysteem-actoren kennen. Waar is het engagement bij</a:t>
            </a:r>
          </a:p>
          <a:p>
            <a:pPr lvl="1"/>
            <a:r>
              <a:rPr lang="nl-BE" dirty="0"/>
              <a:t>Lokale boeren</a:t>
            </a:r>
          </a:p>
          <a:p>
            <a:pPr lvl="1"/>
            <a:r>
              <a:rPr lang="nl-BE" dirty="0"/>
              <a:t>Scholen</a:t>
            </a:r>
          </a:p>
          <a:p>
            <a:pPr lvl="1"/>
            <a:r>
              <a:rPr lang="nl-BE" dirty="0"/>
              <a:t>Zorginstellingen</a:t>
            </a:r>
          </a:p>
          <a:p>
            <a:pPr lvl="1"/>
            <a:r>
              <a:rPr lang="nl-BE" dirty="0"/>
              <a:t>Lokale handelaars</a:t>
            </a:r>
          </a:p>
          <a:p>
            <a:pPr lvl="1"/>
            <a:r>
              <a:rPr lang="nl-BE" dirty="0"/>
              <a:t>Horeca </a:t>
            </a:r>
          </a:p>
          <a:p>
            <a:pPr lvl="1"/>
            <a:r>
              <a:rPr lang="nl-BE" dirty="0"/>
              <a:t>Burgers </a:t>
            </a:r>
          </a:p>
          <a:p>
            <a:pPr lvl="1"/>
            <a:endParaRPr lang="nl-BE" dirty="0"/>
          </a:p>
          <a:p>
            <a:pPr marL="0" indent="0">
              <a:buNone/>
            </a:pPr>
            <a:r>
              <a:rPr lang="nl-BE" dirty="0">
                <a:sym typeface="Wingdings" pitchFamily="2" charset="2"/>
              </a:rPr>
              <a:t> Acties kunnen beleid voeden. Start met wat leeft!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7376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8AF37-DD1F-2BB3-9E7C-DFAB44FA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Voedselraad?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EEF1D1-AC09-E3F9-2EE6-CEEBF4B9B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(een kern aan) actoren die het goed voor hebben met het lokaal voedselsysteem</a:t>
            </a:r>
          </a:p>
          <a:p>
            <a:r>
              <a:rPr lang="nl-BE" dirty="0"/>
              <a:t>Middenveld, burgers, bedrijven, onderzoek, overheid</a:t>
            </a:r>
          </a:p>
          <a:p>
            <a:pPr lvl="1"/>
            <a:r>
              <a:rPr lang="nl-BE" dirty="0"/>
              <a:t>Brugs Food Lab’s bedrijven-aanpak</a:t>
            </a:r>
          </a:p>
          <a:p>
            <a:pPr lvl="1"/>
            <a:r>
              <a:rPr lang="nl-BE" dirty="0"/>
              <a:t>Antwerpen’s burgerraad-aanpak</a:t>
            </a:r>
          </a:p>
          <a:p>
            <a:pPr lvl="1"/>
            <a:r>
              <a:rPr lang="nl-BE" dirty="0"/>
              <a:t>Gent’s overheidsgedreven</a:t>
            </a:r>
          </a:p>
          <a:p>
            <a:pPr lvl="1"/>
            <a:r>
              <a:rPr lang="nl-BE" dirty="0"/>
              <a:t>Leuven’s landbouw- &amp; voedselraad</a:t>
            </a:r>
          </a:p>
          <a:p>
            <a:pPr marL="0" indent="0">
              <a:buNone/>
            </a:pPr>
            <a:r>
              <a:rPr lang="nl-BE" dirty="0">
                <a:sym typeface="Wingdings" pitchFamily="2" charset="2"/>
              </a:rPr>
              <a:t> Begin met een harde kern (handelsraad, …)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5BF393-F37E-4A3B-F40A-29B83F492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818" y="169116"/>
            <a:ext cx="7772400" cy="2779041"/>
          </a:xfrm>
          <a:prstGeom prst="rect">
            <a:avLst/>
          </a:prstGeom>
        </p:spPr>
      </p:pic>
      <p:pic>
        <p:nvPicPr>
          <p:cNvPr id="4098" name="Picture 2" descr="Voedselraad Antwerpen — Commons Lab">
            <a:extLst>
              <a:ext uri="{FF2B5EF4-FFF2-40B4-BE49-F238E27FC236}">
                <a16:creationId xmlns:a16="http://schemas.microsoft.com/office/drawing/2014/main" id="{DA6EBD4C-70EE-BBA7-6F3C-794BC1106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35" y="1393587"/>
            <a:ext cx="7148945" cy="5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89E571B-180F-1128-7955-268F104CD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72" y="1053371"/>
            <a:ext cx="7772400" cy="56355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5E7A051-B740-4018-E6C0-24327572E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272" y="169116"/>
            <a:ext cx="5837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379</Words>
  <Application>Microsoft Macintosh PowerPoint</Application>
  <PresentationFormat>Breedbeeld</PresentationFormat>
  <Paragraphs>61</Paragraphs>
  <Slides>8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Wingdings</vt:lpstr>
      <vt:lpstr>Kantoorthema</vt:lpstr>
      <vt:lpstr>Wat is een voedselstrategie?</vt:lpstr>
      <vt:lpstr>Waarom?</vt:lpstr>
      <vt:lpstr>Voedselstrategie</vt:lpstr>
      <vt:lpstr>Hoe?</vt:lpstr>
      <vt:lpstr>Wat?</vt:lpstr>
      <vt:lpstr>Waar beginnen? thematisch</vt:lpstr>
      <vt:lpstr>Waar beginnen? actoren</vt:lpstr>
      <vt:lpstr>Voedselraad?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Thibault Lejeune</dc:creator>
  <cp:lastModifiedBy>Thibault Lejeune</cp:lastModifiedBy>
  <cp:revision>2</cp:revision>
  <dcterms:created xsi:type="dcterms:W3CDTF">2025-05-11T08:09:52Z</dcterms:created>
  <dcterms:modified xsi:type="dcterms:W3CDTF">2025-05-13T10:41:51Z</dcterms:modified>
</cp:coreProperties>
</file>